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59" r:id="rId5"/>
    <p:sldId id="398" r:id="rId6"/>
    <p:sldId id="393" r:id="rId7"/>
    <p:sldId id="399" r:id="rId8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renth, Eize (GPO)" initials="DE" lastIdx="5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BC7"/>
    <a:srgbClr val="A3A3E0"/>
    <a:srgbClr val="F9E11E"/>
    <a:srgbClr val="0099FF"/>
    <a:srgbClr val="1C5021"/>
    <a:srgbClr val="153B19"/>
    <a:srgbClr val="086492"/>
    <a:srgbClr val="075277"/>
    <a:srgbClr val="0B469D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031D2F-5466-4D2A-9952-EE6F8E2965A0}" v="15" dt="2018-11-12T14:45:34.8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757" autoAdjust="0"/>
    <p:restoredTop sz="85602" autoAdjust="0"/>
  </p:normalViewPr>
  <p:slideViewPr>
    <p:cSldViewPr>
      <p:cViewPr>
        <p:scale>
          <a:sx n="125" d="100"/>
          <a:sy n="125" d="100"/>
        </p:scale>
        <p:origin x="-552" y="11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90" d="100"/>
        <a:sy n="9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2118" y="-90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vers, Simone (swr)" userId="597eb387-6804-4119-9ea8-bdc9114b7dbe" providerId="ADAL" clId="{D4B82BFC-57F3-4C29-89E6-16D40555ED23}"/>
    <pc:docChg chg="undo custSel addSld delSld modSld">
      <pc:chgData name="Wevers, Simone (swr)" userId="597eb387-6804-4119-9ea8-bdc9114b7dbe" providerId="ADAL" clId="{D4B82BFC-57F3-4C29-89E6-16D40555ED23}" dt="2018-11-12T15:01:38.097" v="2840" actId="5793"/>
      <pc:docMkLst>
        <pc:docMk/>
      </pc:docMkLst>
      <pc:sldChg chg="modSp">
        <pc:chgData name="Wevers, Simone (swr)" userId="597eb387-6804-4119-9ea8-bdc9114b7dbe" providerId="ADAL" clId="{D4B82BFC-57F3-4C29-89E6-16D40555ED23}" dt="2018-11-12T15:01:38.097" v="2840" actId="5793"/>
        <pc:sldMkLst>
          <pc:docMk/>
          <pc:sldMk cId="166906842" sldId="394"/>
        </pc:sldMkLst>
        <pc:spChg chg="mod">
          <ac:chgData name="Wevers, Simone (swr)" userId="597eb387-6804-4119-9ea8-bdc9114b7dbe" providerId="ADAL" clId="{D4B82BFC-57F3-4C29-89E6-16D40555ED23}" dt="2018-11-12T15:01:38.097" v="2840" actId="5793"/>
          <ac:spMkLst>
            <pc:docMk/>
            <pc:sldMk cId="166906842" sldId="394"/>
            <ac:spMk id="3" creationId="{00000000-0000-0000-0000-000000000000}"/>
          </ac:spMkLst>
        </pc:spChg>
      </pc:sldChg>
      <pc:sldChg chg="delSp delAnim">
        <pc:chgData name="Wevers, Simone (swr)" userId="597eb387-6804-4119-9ea8-bdc9114b7dbe" providerId="ADAL" clId="{D4B82BFC-57F3-4C29-89E6-16D40555ED23}" dt="2018-11-08T17:28:05.576" v="311" actId="478"/>
        <pc:sldMkLst>
          <pc:docMk/>
          <pc:sldMk cId="3271864267" sldId="395"/>
        </pc:sldMkLst>
        <pc:spChg chg="del">
          <ac:chgData name="Wevers, Simone (swr)" userId="597eb387-6804-4119-9ea8-bdc9114b7dbe" providerId="ADAL" clId="{D4B82BFC-57F3-4C29-89E6-16D40555ED23}" dt="2018-11-08T17:28:05.576" v="311" actId="478"/>
          <ac:spMkLst>
            <pc:docMk/>
            <pc:sldMk cId="3271864267" sldId="395"/>
            <ac:spMk id="7" creationId="{00000000-0000-0000-0000-000000000000}"/>
          </ac:spMkLst>
        </pc:spChg>
      </pc:sldChg>
      <pc:sldChg chg="addSp delSp modSp">
        <pc:chgData name="Wevers, Simone (swr)" userId="597eb387-6804-4119-9ea8-bdc9114b7dbe" providerId="ADAL" clId="{D4B82BFC-57F3-4C29-89E6-16D40555ED23}" dt="2018-11-08T17:29:16.272" v="365" actId="166"/>
        <pc:sldMkLst>
          <pc:docMk/>
          <pc:sldMk cId="2101209810" sldId="399"/>
        </pc:sldMkLst>
        <pc:spChg chg="mod ord">
          <ac:chgData name="Wevers, Simone (swr)" userId="597eb387-6804-4119-9ea8-bdc9114b7dbe" providerId="ADAL" clId="{D4B82BFC-57F3-4C29-89E6-16D40555ED23}" dt="2018-11-08T17:29:16.272" v="365" actId="166"/>
          <ac:spMkLst>
            <pc:docMk/>
            <pc:sldMk cId="2101209810" sldId="399"/>
            <ac:spMk id="2" creationId="{F355B239-BF97-42DB-82B4-4EFA5A28859B}"/>
          </ac:spMkLst>
        </pc:spChg>
        <pc:spChg chg="add del">
          <ac:chgData name="Wevers, Simone (swr)" userId="597eb387-6804-4119-9ea8-bdc9114b7dbe" providerId="ADAL" clId="{D4B82BFC-57F3-4C29-89E6-16D40555ED23}" dt="2018-11-08T17:28:37.934" v="314"/>
          <ac:spMkLst>
            <pc:docMk/>
            <pc:sldMk cId="2101209810" sldId="399"/>
            <ac:spMk id="4" creationId="{E01BFDA2-3B15-4FEE-8F8D-D1EFB297A020}"/>
          </ac:spMkLst>
        </pc:spChg>
        <pc:picChg chg="ord">
          <ac:chgData name="Wevers, Simone (swr)" userId="597eb387-6804-4119-9ea8-bdc9114b7dbe" providerId="ADAL" clId="{D4B82BFC-57F3-4C29-89E6-16D40555ED23}" dt="2018-11-08T17:29:08.704" v="364" actId="166"/>
          <ac:picMkLst>
            <pc:docMk/>
            <pc:sldMk cId="2101209810" sldId="399"/>
            <ac:picMk id="5" creationId="{DB8ABC5A-9515-4265-8A6D-5466FF40B2B7}"/>
          </ac:picMkLst>
        </pc:picChg>
      </pc:sldChg>
      <pc:sldChg chg="modSp">
        <pc:chgData name="Wevers, Simone (swr)" userId="597eb387-6804-4119-9ea8-bdc9114b7dbe" providerId="ADAL" clId="{D4B82BFC-57F3-4C29-89E6-16D40555ED23}" dt="2018-11-08T17:29:48.788" v="372" actId="1076"/>
        <pc:sldMkLst>
          <pc:docMk/>
          <pc:sldMk cId="439961345" sldId="400"/>
        </pc:sldMkLst>
        <pc:spChg chg="mod ord">
          <ac:chgData name="Wevers, Simone (swr)" userId="597eb387-6804-4119-9ea8-bdc9114b7dbe" providerId="ADAL" clId="{D4B82BFC-57F3-4C29-89E6-16D40555ED23}" dt="2018-11-08T17:29:43.917" v="371" actId="166"/>
          <ac:spMkLst>
            <pc:docMk/>
            <pc:sldMk cId="439961345" sldId="400"/>
            <ac:spMk id="2" creationId="{CE0F57AA-A8FC-4D16-9532-3201B21D5F0E}"/>
          </ac:spMkLst>
        </pc:spChg>
        <pc:picChg chg="mod">
          <ac:chgData name="Wevers, Simone (swr)" userId="597eb387-6804-4119-9ea8-bdc9114b7dbe" providerId="ADAL" clId="{D4B82BFC-57F3-4C29-89E6-16D40555ED23}" dt="2018-11-08T17:29:48.788" v="372" actId="1076"/>
          <ac:picMkLst>
            <pc:docMk/>
            <pc:sldMk cId="439961345" sldId="400"/>
            <ac:picMk id="5" creationId="{0AFE5BA6-5FE5-4805-9FB4-4BF6F7807BD8}"/>
          </ac:picMkLst>
        </pc:picChg>
      </pc:sldChg>
      <pc:sldChg chg="modSp">
        <pc:chgData name="Wevers, Simone (swr)" userId="597eb387-6804-4119-9ea8-bdc9114b7dbe" providerId="ADAL" clId="{D4B82BFC-57F3-4C29-89E6-16D40555ED23}" dt="2018-11-08T17:30:07.736" v="385" actId="20577"/>
        <pc:sldMkLst>
          <pc:docMk/>
          <pc:sldMk cId="2447898883" sldId="401"/>
        </pc:sldMkLst>
        <pc:spChg chg="mod">
          <ac:chgData name="Wevers, Simone (swr)" userId="597eb387-6804-4119-9ea8-bdc9114b7dbe" providerId="ADAL" clId="{D4B82BFC-57F3-4C29-89E6-16D40555ED23}" dt="2018-11-08T17:30:07.736" v="385" actId="20577"/>
          <ac:spMkLst>
            <pc:docMk/>
            <pc:sldMk cId="2447898883" sldId="401"/>
            <ac:spMk id="2" creationId="{1EB8A7D1-1B36-457D-8AEF-15FB35FF528C}"/>
          </ac:spMkLst>
        </pc:spChg>
      </pc:sldChg>
      <pc:sldChg chg="del">
        <pc:chgData name="Wevers, Simone (swr)" userId="597eb387-6804-4119-9ea8-bdc9114b7dbe" providerId="ADAL" clId="{D4B82BFC-57F3-4C29-89E6-16D40555ED23}" dt="2018-11-12T13:50:43.095" v="1679" actId="2696"/>
        <pc:sldMkLst>
          <pc:docMk/>
          <pc:sldMk cId="3103055293" sldId="403"/>
        </pc:sldMkLst>
      </pc:sldChg>
      <pc:sldChg chg="modSp">
        <pc:chgData name="Wevers, Simone (swr)" userId="597eb387-6804-4119-9ea8-bdc9114b7dbe" providerId="ADAL" clId="{D4B82BFC-57F3-4C29-89E6-16D40555ED23}" dt="2018-11-08T17:30:27.043" v="401" actId="20577"/>
        <pc:sldMkLst>
          <pc:docMk/>
          <pc:sldMk cId="3382861406" sldId="404"/>
        </pc:sldMkLst>
        <pc:spChg chg="mod">
          <ac:chgData name="Wevers, Simone (swr)" userId="597eb387-6804-4119-9ea8-bdc9114b7dbe" providerId="ADAL" clId="{D4B82BFC-57F3-4C29-89E6-16D40555ED23}" dt="2018-11-08T17:30:27.043" v="401" actId="20577"/>
          <ac:spMkLst>
            <pc:docMk/>
            <pc:sldMk cId="3382861406" sldId="404"/>
            <ac:spMk id="2" creationId="{26677B18-5C66-43D9-B98C-387769AF02C5}"/>
          </ac:spMkLst>
        </pc:spChg>
      </pc:sldChg>
      <pc:sldChg chg="modSp">
        <pc:chgData name="Wevers, Simone (swr)" userId="597eb387-6804-4119-9ea8-bdc9114b7dbe" providerId="ADAL" clId="{D4B82BFC-57F3-4C29-89E6-16D40555ED23}" dt="2018-11-12T14:50:56.311" v="2388" actId="20577"/>
        <pc:sldMkLst>
          <pc:docMk/>
          <pc:sldMk cId="3401661385" sldId="405"/>
        </pc:sldMkLst>
        <pc:spChg chg="mod">
          <ac:chgData name="Wevers, Simone (swr)" userId="597eb387-6804-4119-9ea8-bdc9114b7dbe" providerId="ADAL" clId="{D4B82BFC-57F3-4C29-89E6-16D40555ED23}" dt="2018-11-12T14:50:56.311" v="2388" actId="20577"/>
          <ac:spMkLst>
            <pc:docMk/>
            <pc:sldMk cId="3401661385" sldId="405"/>
            <ac:spMk id="3" creationId="{00000000-0000-0000-0000-000000000000}"/>
          </ac:spMkLst>
        </pc:spChg>
      </pc:sldChg>
      <pc:sldChg chg="modSp">
        <pc:chgData name="Wevers, Simone (swr)" userId="597eb387-6804-4119-9ea8-bdc9114b7dbe" providerId="ADAL" clId="{D4B82BFC-57F3-4C29-89E6-16D40555ED23}" dt="2018-11-12T13:50:14.371" v="1677" actId="20577"/>
        <pc:sldMkLst>
          <pc:docMk/>
          <pc:sldMk cId="1550104744" sldId="409"/>
        </pc:sldMkLst>
        <pc:spChg chg="mod">
          <ac:chgData name="Wevers, Simone (swr)" userId="597eb387-6804-4119-9ea8-bdc9114b7dbe" providerId="ADAL" clId="{D4B82BFC-57F3-4C29-89E6-16D40555ED23}" dt="2018-11-12T13:49:57.854" v="1665" actId="20577"/>
          <ac:spMkLst>
            <pc:docMk/>
            <pc:sldMk cId="1550104744" sldId="409"/>
            <ac:spMk id="2" creationId="{00000000-0000-0000-0000-000000000000}"/>
          </ac:spMkLst>
        </pc:spChg>
        <pc:spChg chg="mod">
          <ac:chgData name="Wevers, Simone (swr)" userId="597eb387-6804-4119-9ea8-bdc9114b7dbe" providerId="ADAL" clId="{D4B82BFC-57F3-4C29-89E6-16D40555ED23}" dt="2018-11-12T13:50:14.371" v="1677" actId="20577"/>
          <ac:spMkLst>
            <pc:docMk/>
            <pc:sldMk cId="1550104744" sldId="409"/>
            <ac:spMk id="3" creationId="{00000000-0000-0000-0000-000000000000}"/>
          </ac:spMkLst>
        </pc:spChg>
      </pc:sldChg>
      <pc:sldChg chg="modSp">
        <pc:chgData name="Wevers, Simone (swr)" userId="597eb387-6804-4119-9ea8-bdc9114b7dbe" providerId="ADAL" clId="{D4B82BFC-57F3-4C29-89E6-16D40555ED23}" dt="2018-11-08T17:31:10.313" v="463" actId="1076"/>
        <pc:sldMkLst>
          <pc:docMk/>
          <pc:sldMk cId="4012772654" sldId="410"/>
        </pc:sldMkLst>
        <pc:spChg chg="mod">
          <ac:chgData name="Wevers, Simone (swr)" userId="597eb387-6804-4119-9ea8-bdc9114b7dbe" providerId="ADAL" clId="{D4B82BFC-57F3-4C29-89E6-16D40555ED23}" dt="2018-11-08T17:31:06.221" v="462" actId="20577"/>
          <ac:spMkLst>
            <pc:docMk/>
            <pc:sldMk cId="4012772654" sldId="410"/>
            <ac:spMk id="2" creationId="{26677B18-5C66-43D9-B98C-387769AF02C5}"/>
          </ac:spMkLst>
        </pc:spChg>
        <pc:spChg chg="mod">
          <ac:chgData name="Wevers, Simone (swr)" userId="597eb387-6804-4119-9ea8-bdc9114b7dbe" providerId="ADAL" clId="{D4B82BFC-57F3-4C29-89E6-16D40555ED23}" dt="2018-11-08T17:31:10.313" v="463" actId="1076"/>
          <ac:spMkLst>
            <pc:docMk/>
            <pc:sldMk cId="4012772654" sldId="410"/>
            <ac:spMk id="3" creationId="{A477D161-B539-4121-8F66-8D3ED3116E25}"/>
          </ac:spMkLst>
        </pc:spChg>
      </pc:sldChg>
      <pc:sldChg chg="modSp">
        <pc:chgData name="Wevers, Simone (swr)" userId="597eb387-6804-4119-9ea8-bdc9114b7dbe" providerId="ADAL" clId="{D4B82BFC-57F3-4C29-89E6-16D40555ED23}" dt="2018-11-08T17:31:24.591" v="480" actId="1076"/>
        <pc:sldMkLst>
          <pc:docMk/>
          <pc:sldMk cId="2715060642" sldId="411"/>
        </pc:sldMkLst>
        <pc:spChg chg="mod">
          <ac:chgData name="Wevers, Simone (swr)" userId="597eb387-6804-4119-9ea8-bdc9114b7dbe" providerId="ADAL" clId="{D4B82BFC-57F3-4C29-89E6-16D40555ED23}" dt="2018-11-08T17:31:19.394" v="479" actId="20577"/>
          <ac:spMkLst>
            <pc:docMk/>
            <pc:sldMk cId="2715060642" sldId="411"/>
            <ac:spMk id="2" creationId="{26677B18-5C66-43D9-B98C-387769AF02C5}"/>
          </ac:spMkLst>
        </pc:spChg>
        <pc:spChg chg="mod">
          <ac:chgData name="Wevers, Simone (swr)" userId="597eb387-6804-4119-9ea8-bdc9114b7dbe" providerId="ADAL" clId="{D4B82BFC-57F3-4C29-89E6-16D40555ED23}" dt="2018-11-08T17:31:24.591" v="480" actId="1076"/>
          <ac:spMkLst>
            <pc:docMk/>
            <pc:sldMk cId="2715060642" sldId="411"/>
            <ac:spMk id="3" creationId="{A477D161-B539-4121-8F66-8D3ED3116E25}"/>
          </ac:spMkLst>
        </pc:spChg>
      </pc:sldChg>
      <pc:sldChg chg="modSp">
        <pc:chgData name="Wevers, Simone (swr)" userId="597eb387-6804-4119-9ea8-bdc9114b7dbe" providerId="ADAL" clId="{D4B82BFC-57F3-4C29-89E6-16D40555ED23}" dt="2018-11-08T17:30:40.904" v="417" actId="20577"/>
        <pc:sldMkLst>
          <pc:docMk/>
          <pc:sldMk cId="953165885" sldId="412"/>
        </pc:sldMkLst>
        <pc:spChg chg="mod">
          <ac:chgData name="Wevers, Simone (swr)" userId="597eb387-6804-4119-9ea8-bdc9114b7dbe" providerId="ADAL" clId="{D4B82BFC-57F3-4C29-89E6-16D40555ED23}" dt="2018-11-08T17:30:40.904" v="417" actId="20577"/>
          <ac:spMkLst>
            <pc:docMk/>
            <pc:sldMk cId="953165885" sldId="412"/>
            <ac:spMk id="2" creationId="{26677B18-5C66-43D9-B98C-387769AF02C5}"/>
          </ac:spMkLst>
        </pc:spChg>
      </pc:sldChg>
      <pc:sldChg chg="modSp">
        <pc:chgData name="Wevers, Simone (swr)" userId="597eb387-6804-4119-9ea8-bdc9114b7dbe" providerId="ADAL" clId="{D4B82BFC-57F3-4C29-89E6-16D40555ED23}" dt="2018-11-08T17:30:57.437" v="446" actId="1076"/>
        <pc:sldMkLst>
          <pc:docMk/>
          <pc:sldMk cId="160660711" sldId="413"/>
        </pc:sldMkLst>
        <pc:spChg chg="mod">
          <ac:chgData name="Wevers, Simone (swr)" userId="597eb387-6804-4119-9ea8-bdc9114b7dbe" providerId="ADAL" clId="{D4B82BFC-57F3-4C29-89E6-16D40555ED23}" dt="2018-11-08T17:30:53.059" v="445" actId="20577"/>
          <ac:spMkLst>
            <pc:docMk/>
            <pc:sldMk cId="160660711" sldId="413"/>
            <ac:spMk id="2" creationId="{26677B18-5C66-43D9-B98C-387769AF02C5}"/>
          </ac:spMkLst>
        </pc:spChg>
        <pc:spChg chg="mod">
          <ac:chgData name="Wevers, Simone (swr)" userId="597eb387-6804-4119-9ea8-bdc9114b7dbe" providerId="ADAL" clId="{D4B82BFC-57F3-4C29-89E6-16D40555ED23}" dt="2018-11-08T17:30:57.437" v="446" actId="1076"/>
          <ac:spMkLst>
            <pc:docMk/>
            <pc:sldMk cId="160660711" sldId="413"/>
            <ac:spMk id="3" creationId="{A477D161-B539-4121-8F66-8D3ED3116E25}"/>
          </ac:spMkLst>
        </pc:spChg>
      </pc:sldChg>
      <pc:sldChg chg="modSp">
        <pc:chgData name="Wevers, Simone (swr)" userId="597eb387-6804-4119-9ea8-bdc9114b7dbe" providerId="ADAL" clId="{D4B82BFC-57F3-4C29-89E6-16D40555ED23}" dt="2018-11-11T19:13:22.630" v="1357" actId="6549"/>
        <pc:sldMkLst>
          <pc:docMk/>
          <pc:sldMk cId="3420703449" sldId="414"/>
        </pc:sldMkLst>
        <pc:spChg chg="mod">
          <ac:chgData name="Wevers, Simone (swr)" userId="597eb387-6804-4119-9ea8-bdc9114b7dbe" providerId="ADAL" clId="{D4B82BFC-57F3-4C29-89E6-16D40555ED23}" dt="2018-11-11T19:05:37.219" v="1006" actId="20577"/>
          <ac:spMkLst>
            <pc:docMk/>
            <pc:sldMk cId="3420703449" sldId="414"/>
            <ac:spMk id="2" creationId="{00000000-0000-0000-0000-000000000000}"/>
          </ac:spMkLst>
        </pc:spChg>
        <pc:spChg chg="mod">
          <ac:chgData name="Wevers, Simone (swr)" userId="597eb387-6804-4119-9ea8-bdc9114b7dbe" providerId="ADAL" clId="{D4B82BFC-57F3-4C29-89E6-16D40555ED23}" dt="2018-11-11T19:13:22.630" v="1357" actId="6549"/>
          <ac:spMkLst>
            <pc:docMk/>
            <pc:sldMk cId="3420703449" sldId="414"/>
            <ac:spMk id="3" creationId="{00000000-0000-0000-0000-000000000000}"/>
          </ac:spMkLst>
        </pc:spChg>
      </pc:sldChg>
      <pc:sldChg chg="modSp">
        <pc:chgData name="Wevers, Simone (swr)" userId="597eb387-6804-4119-9ea8-bdc9114b7dbe" providerId="ADAL" clId="{D4B82BFC-57F3-4C29-89E6-16D40555ED23}" dt="2018-11-12T13:48:45.351" v="1630" actId="20577"/>
        <pc:sldMkLst>
          <pc:docMk/>
          <pc:sldMk cId="2321333767" sldId="415"/>
        </pc:sldMkLst>
        <pc:spChg chg="mod">
          <ac:chgData name="Wevers, Simone (swr)" userId="597eb387-6804-4119-9ea8-bdc9114b7dbe" providerId="ADAL" clId="{D4B82BFC-57F3-4C29-89E6-16D40555ED23}" dt="2018-11-12T13:46:32.364" v="1360" actId="6549"/>
          <ac:spMkLst>
            <pc:docMk/>
            <pc:sldMk cId="2321333767" sldId="415"/>
            <ac:spMk id="2" creationId="{26677B18-5C66-43D9-B98C-387769AF02C5}"/>
          </ac:spMkLst>
        </pc:spChg>
        <pc:spChg chg="mod">
          <ac:chgData name="Wevers, Simone (swr)" userId="597eb387-6804-4119-9ea8-bdc9114b7dbe" providerId="ADAL" clId="{D4B82BFC-57F3-4C29-89E6-16D40555ED23}" dt="2018-11-12T13:48:45.351" v="1630" actId="20577"/>
          <ac:spMkLst>
            <pc:docMk/>
            <pc:sldMk cId="2321333767" sldId="415"/>
            <ac:spMk id="3" creationId="{A477D161-B539-4121-8F66-8D3ED3116E25}"/>
          </ac:spMkLst>
        </pc:spChg>
      </pc:sldChg>
      <pc:sldChg chg="del">
        <pc:chgData name="Wevers, Simone (swr)" userId="597eb387-6804-4119-9ea8-bdc9114b7dbe" providerId="ADAL" clId="{D4B82BFC-57F3-4C29-89E6-16D40555ED23}" dt="2018-11-12T13:50:39.400" v="1678" actId="2696"/>
        <pc:sldMkLst>
          <pc:docMk/>
          <pc:sldMk cId="1034732187" sldId="416"/>
        </pc:sldMkLst>
      </pc:sldChg>
      <pc:sldChg chg="del">
        <pc:chgData name="Wevers, Simone (swr)" userId="597eb387-6804-4119-9ea8-bdc9114b7dbe" providerId="ADAL" clId="{D4B82BFC-57F3-4C29-89E6-16D40555ED23}" dt="2018-11-11T19:05:12.256" v="970" actId="2696"/>
        <pc:sldMkLst>
          <pc:docMk/>
          <pc:sldMk cId="1456815123" sldId="417"/>
        </pc:sldMkLst>
      </pc:sldChg>
      <pc:sldChg chg="modSp">
        <pc:chgData name="Wevers, Simone (swr)" userId="597eb387-6804-4119-9ea8-bdc9114b7dbe" providerId="ADAL" clId="{D4B82BFC-57F3-4C29-89E6-16D40555ED23}" dt="2018-11-12T14:51:20.134" v="2390" actId="13926"/>
        <pc:sldMkLst>
          <pc:docMk/>
          <pc:sldMk cId="1969528765" sldId="418"/>
        </pc:sldMkLst>
        <pc:spChg chg="mod">
          <ac:chgData name="Wevers, Simone (swr)" userId="597eb387-6804-4119-9ea8-bdc9114b7dbe" providerId="ADAL" clId="{D4B82BFC-57F3-4C29-89E6-16D40555ED23}" dt="2018-11-12T14:51:20.134" v="2390" actId="13926"/>
          <ac:spMkLst>
            <pc:docMk/>
            <pc:sldMk cId="1969528765" sldId="418"/>
            <ac:spMk id="4" creationId="{00000000-0000-0000-0000-000000000000}"/>
          </ac:spMkLst>
        </pc:spChg>
      </pc:sldChg>
      <pc:sldChg chg="modSp">
        <pc:chgData name="Wevers, Simone (swr)" userId="597eb387-6804-4119-9ea8-bdc9114b7dbe" providerId="ADAL" clId="{D4B82BFC-57F3-4C29-89E6-16D40555ED23}" dt="2018-11-12T14:50:09.348" v="2331" actId="1036"/>
        <pc:sldMkLst>
          <pc:docMk/>
          <pc:sldMk cId="696126792" sldId="419"/>
        </pc:sldMkLst>
        <pc:spChg chg="mod">
          <ac:chgData name="Wevers, Simone (swr)" userId="597eb387-6804-4119-9ea8-bdc9114b7dbe" providerId="ADAL" clId="{D4B82BFC-57F3-4C29-89E6-16D40555ED23}" dt="2018-11-11T19:05:27.631" v="971" actId="20577"/>
          <ac:spMkLst>
            <pc:docMk/>
            <pc:sldMk cId="696126792" sldId="419"/>
            <ac:spMk id="2" creationId="{00000000-0000-0000-0000-000000000000}"/>
          </ac:spMkLst>
        </pc:spChg>
        <pc:spChg chg="mod">
          <ac:chgData name="Wevers, Simone (swr)" userId="597eb387-6804-4119-9ea8-bdc9114b7dbe" providerId="ADAL" clId="{D4B82BFC-57F3-4C29-89E6-16D40555ED23}" dt="2018-11-12T14:50:09.348" v="2331" actId="1036"/>
          <ac:spMkLst>
            <pc:docMk/>
            <pc:sldMk cId="696126792" sldId="419"/>
            <ac:spMk id="3" creationId="{00000000-0000-0000-0000-000000000000}"/>
          </ac:spMkLst>
        </pc:spChg>
      </pc:sldChg>
      <pc:sldChg chg="delSp modSp add">
        <pc:chgData name="Wevers, Simone (swr)" userId="597eb387-6804-4119-9ea8-bdc9114b7dbe" providerId="ADAL" clId="{D4B82BFC-57F3-4C29-89E6-16D40555ED23}" dt="2018-11-12T14:58:41.126" v="2694" actId="20577"/>
        <pc:sldMkLst>
          <pc:docMk/>
          <pc:sldMk cId="1078194622" sldId="420"/>
        </pc:sldMkLst>
        <pc:spChg chg="mod">
          <ac:chgData name="Wevers, Simone (swr)" userId="597eb387-6804-4119-9ea8-bdc9114b7dbe" providerId="ADAL" clId="{D4B82BFC-57F3-4C29-89E6-16D40555ED23}" dt="2018-11-12T14:58:41.126" v="2694" actId="20577"/>
          <ac:spMkLst>
            <pc:docMk/>
            <pc:sldMk cId="1078194622" sldId="420"/>
            <ac:spMk id="3" creationId="{A477D161-B539-4121-8F66-8D3ED3116E25}"/>
          </ac:spMkLst>
        </pc:spChg>
        <pc:picChg chg="del">
          <ac:chgData name="Wevers, Simone (swr)" userId="597eb387-6804-4119-9ea8-bdc9114b7dbe" providerId="ADAL" clId="{D4B82BFC-57F3-4C29-89E6-16D40555ED23}" dt="2018-11-12T14:26:53.532" v="1820" actId="478"/>
          <ac:picMkLst>
            <pc:docMk/>
            <pc:sldMk cId="1078194622" sldId="420"/>
            <ac:picMk id="5" creationId="{CBCAE918-3ED3-427C-9DF4-4907F79F1CC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23875" y="469900"/>
            <a:ext cx="5759450" cy="4365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33450" eaLnBrk="0" hangingPunct="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3875" y="120650"/>
            <a:ext cx="2943225" cy="1539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33450" eaLnBrk="0" hangingPunct="0">
              <a:spcBef>
                <a:spcPct val="0"/>
              </a:spcBef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23875" y="9434513"/>
            <a:ext cx="590867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933450" eaLnBrk="0" hangingPunct="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Eventuele voettekst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492875" y="9434513"/>
            <a:ext cx="223838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ctr" defTabSz="933450" eaLnBrk="0" hangingPunct="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pPr>
              <a:defRPr/>
            </a:pPr>
            <a:fld id="{21B0FD6B-C2B0-428E-BC97-79119083596B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  <p:sp>
        <p:nvSpPr>
          <p:cNvPr id="32788" name="RubriceringEnMerking2"/>
          <p:cNvSpPr txBox="1">
            <a:spLocks noChangeArrowheads="1"/>
          </p:cNvSpPr>
          <p:nvPr/>
        </p:nvSpPr>
        <p:spPr bwMode="auto">
          <a:xfrm rot="-5400000">
            <a:off x="4601369" y="2940844"/>
            <a:ext cx="4013200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0" tIns="0" rIns="0" bIns="0">
            <a:spAutoFit/>
          </a:bodyPr>
          <a:lstStyle/>
          <a:p>
            <a:pPr algn="r" eaLnBrk="0" hangingPunct="0">
              <a:defRPr/>
            </a:pPr>
            <a:endParaRPr lang="nl-NL" sz="800">
              <a:latin typeface="Arial" charset="0"/>
            </a:endParaRPr>
          </a:p>
        </p:txBody>
      </p:sp>
      <p:sp>
        <p:nvSpPr>
          <p:cNvPr id="32789" name="RubriceringEnMerking"/>
          <p:cNvSpPr txBox="1">
            <a:spLocks noChangeArrowheads="1"/>
          </p:cNvSpPr>
          <p:nvPr/>
        </p:nvSpPr>
        <p:spPr bwMode="auto">
          <a:xfrm rot="-5400000">
            <a:off x="4600575" y="6883400"/>
            <a:ext cx="40132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0" tIns="0" rIns="0" bIns="0">
            <a:spAutoFit/>
          </a:bodyPr>
          <a:lstStyle/>
          <a:p>
            <a:pPr eaLnBrk="0" hangingPunct="0">
              <a:defRPr/>
            </a:pPr>
            <a:endParaRPr lang="nl-NL" sz="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11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23875" y="471488"/>
            <a:ext cx="5759450" cy="434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33450" eaLnBrk="0" hangingPunct="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2288" y="120650"/>
            <a:ext cx="2943225" cy="155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33450" eaLnBrk="0" hangingPunct="0">
              <a:spcBef>
                <a:spcPct val="0"/>
              </a:spcBef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54013" y="9842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23875" y="4899025"/>
            <a:ext cx="4637088" cy="4051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Klik om het opmaakprofiel van de modeltekst te bewerken</a:t>
            </a:r>
          </a:p>
          <a:p>
            <a:pPr lvl="1"/>
            <a:r>
              <a:rPr lang="en-US" noProof="0"/>
              <a:t>Tweede niveau</a:t>
            </a:r>
          </a:p>
          <a:p>
            <a:pPr lvl="2"/>
            <a:r>
              <a:rPr lang="en-US" noProof="0"/>
              <a:t>Derde niveau</a:t>
            </a:r>
          </a:p>
          <a:p>
            <a:pPr lvl="3"/>
            <a:r>
              <a:rPr lang="en-US" noProof="0"/>
              <a:t>Vierde niveau</a:t>
            </a:r>
          </a:p>
          <a:p>
            <a:pPr lvl="4"/>
            <a:r>
              <a:rPr lang="en-US" noProof="0"/>
              <a:t>Vijfde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22288" y="9434513"/>
            <a:ext cx="598487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933450" eaLnBrk="0" hangingPunct="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Eventuele voettekst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494463" y="9434513"/>
            <a:ext cx="22542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ctr" defTabSz="933450" eaLnBrk="0" hangingPunct="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pPr>
              <a:defRPr/>
            </a:pPr>
            <a:fld id="{6D260852-A8F3-467D-9757-FBA09AF1DECF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5139" name="RubriceringEnMerking2"/>
          <p:cNvSpPr txBox="1">
            <a:spLocks noChangeArrowheads="1"/>
          </p:cNvSpPr>
          <p:nvPr/>
        </p:nvSpPr>
        <p:spPr bwMode="auto">
          <a:xfrm rot="-5400000">
            <a:off x="4601369" y="2940844"/>
            <a:ext cx="4013200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0" tIns="0" rIns="0" bIns="0">
            <a:spAutoFit/>
          </a:bodyPr>
          <a:lstStyle/>
          <a:p>
            <a:pPr algn="r" eaLnBrk="0" hangingPunct="0">
              <a:defRPr/>
            </a:pPr>
            <a:endParaRPr lang="nl-NL" sz="800">
              <a:latin typeface="Arial" charset="0"/>
            </a:endParaRPr>
          </a:p>
        </p:txBody>
      </p:sp>
      <p:sp>
        <p:nvSpPr>
          <p:cNvPr id="5140" name="RubriceringEnMerking"/>
          <p:cNvSpPr txBox="1">
            <a:spLocks noChangeArrowheads="1"/>
          </p:cNvSpPr>
          <p:nvPr/>
        </p:nvSpPr>
        <p:spPr bwMode="auto">
          <a:xfrm rot="-5400000">
            <a:off x="4600575" y="6883400"/>
            <a:ext cx="40132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0" tIns="0" rIns="0" bIns="0">
            <a:spAutoFit/>
          </a:bodyPr>
          <a:lstStyle/>
          <a:p>
            <a:pPr eaLnBrk="0" hangingPunct="0">
              <a:defRPr/>
            </a:pPr>
            <a:endParaRPr lang="nl-NL" sz="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6808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lnSpc>
        <a:spcPct val="110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190500" algn="l" rtl="0" eaLnBrk="0" fontAlgn="base" hangingPunct="0">
      <a:lnSpc>
        <a:spcPct val="110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381000" algn="l" rtl="0" eaLnBrk="0" fontAlgn="base" hangingPunct="0">
      <a:lnSpc>
        <a:spcPct val="110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571500" algn="l" rtl="0" eaLnBrk="0" fontAlgn="base" hangingPunct="0">
      <a:lnSpc>
        <a:spcPct val="110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762000" algn="l" rtl="0" eaLnBrk="0" fontAlgn="base" hangingPunct="0">
      <a:lnSpc>
        <a:spcPct val="110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89" descr="Bar_Right"/>
          <p:cNvSpPr>
            <a:spLocks noChangeArrowheads="1"/>
          </p:cNvSpPr>
          <p:nvPr/>
        </p:nvSpPr>
        <p:spPr bwMode="auto">
          <a:xfrm>
            <a:off x="4572000" y="0"/>
            <a:ext cx="4572000" cy="6858000"/>
          </a:xfrm>
          <a:prstGeom prst="rect">
            <a:avLst/>
          </a:prstGeom>
          <a:solidFill>
            <a:srgbClr val="F9E11E"/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algn="ctr" eaLnBrk="0" hangingPunct="0">
              <a:spcBef>
                <a:spcPct val="50000"/>
              </a:spcBef>
              <a:defRPr/>
            </a:pPr>
            <a:endParaRPr lang="nl-NL" sz="2600">
              <a:solidFill>
                <a:schemeClr val="bg1"/>
              </a:solidFill>
            </a:endParaRPr>
          </a:p>
        </p:txBody>
      </p:sp>
      <p:sp>
        <p:nvSpPr>
          <p:cNvPr id="5" name="Rectangle 157"/>
          <p:cNvSpPr>
            <a:spLocks noChangeArrowheads="1"/>
          </p:cNvSpPr>
          <p:nvPr/>
        </p:nvSpPr>
        <p:spPr bwMode="auto">
          <a:xfrm>
            <a:off x="4933950" y="2474913"/>
            <a:ext cx="3598863" cy="942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nl-NL" sz="2600">
              <a:solidFill>
                <a:schemeClr val="bg1"/>
              </a:solidFill>
            </a:endParaRPr>
          </a:p>
        </p:txBody>
      </p:sp>
      <p:sp>
        <p:nvSpPr>
          <p:cNvPr id="6" name="ZwarteBalk" hidden="1"/>
          <p:cNvSpPr>
            <a:spLocks noChangeArrowheads="1"/>
          </p:cNvSpPr>
          <p:nvPr/>
        </p:nvSpPr>
        <p:spPr bwMode="auto">
          <a:xfrm>
            <a:off x="8893175" y="0"/>
            <a:ext cx="250825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eaLnBrk="0" hangingPunct="0">
              <a:spcBef>
                <a:spcPct val="50000"/>
              </a:spcBef>
              <a:defRPr/>
            </a:pPr>
            <a:endParaRPr lang="nl-NL" sz="2200"/>
          </a:p>
        </p:txBody>
      </p:sp>
      <p:pic>
        <p:nvPicPr>
          <p:cNvPr id="7" name="LogoLandmacht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8" r="19365"/>
          <a:stretch/>
        </p:blipFill>
        <p:spPr bwMode="auto">
          <a:xfrm>
            <a:off x="1363130" y="6889"/>
            <a:ext cx="6809270" cy="162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64" name="Rectangle 196"/>
          <p:cNvSpPr>
            <a:spLocks noGrp="1" noChangeArrowheads="1"/>
          </p:cNvSpPr>
          <p:nvPr>
            <p:ph type="ctrTitle"/>
          </p:nvPr>
        </p:nvSpPr>
        <p:spPr>
          <a:xfrm>
            <a:off x="5036400" y="2880000"/>
            <a:ext cx="3598863" cy="856800"/>
          </a:xfrm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nl-NL" noProof="0" dirty="0"/>
              <a:t>Klik om de stijl te </a:t>
            </a:r>
            <a:r>
              <a:rPr lang="en-US" noProof="0" dirty="0" err="1"/>
              <a:t>bewerken</a:t>
            </a:r>
            <a:endParaRPr lang="en-US" noProof="0" dirty="0"/>
          </a:p>
        </p:txBody>
      </p:sp>
      <p:sp>
        <p:nvSpPr>
          <p:cNvPr id="7374" name="Rectangle 206"/>
          <p:cNvSpPr>
            <a:spLocks noGrp="1" noChangeArrowheads="1"/>
          </p:cNvSpPr>
          <p:nvPr>
            <p:ph type="subTitle" idx="1"/>
          </p:nvPr>
        </p:nvSpPr>
        <p:spPr>
          <a:xfrm>
            <a:off x="5036400" y="3780000"/>
            <a:ext cx="3598863" cy="1753200"/>
          </a:xfrm>
        </p:spPr>
        <p:txBody>
          <a:bodyPr/>
          <a:lstStyle>
            <a:lvl1pPr marL="0" indent="0">
              <a:buNone/>
              <a:defRPr sz="1800">
                <a:solidFill>
                  <a:srgbClr val="007BC7"/>
                </a:solidFill>
              </a:defRPr>
            </a:lvl1pPr>
          </a:lstStyle>
          <a:p>
            <a:pPr lvl="0"/>
            <a:r>
              <a:rPr lang="nl-NL" noProof="0" dirty="0"/>
              <a:t>Klik om de </a:t>
            </a:r>
            <a:r>
              <a:rPr lang="en-US" noProof="0" dirty="0" err="1"/>
              <a:t>ondertitelstijl</a:t>
            </a:r>
            <a:r>
              <a:rPr lang="nl-NL" noProof="0" dirty="0"/>
              <a:t> van het model te bewerken</a:t>
            </a:r>
          </a:p>
        </p:txBody>
      </p:sp>
      <p:sp>
        <p:nvSpPr>
          <p:cNvPr id="8" name="Date Placeholder 1" descr="Date"/>
          <p:cNvSpPr>
            <a:spLocks noGrp="1"/>
          </p:cNvSpPr>
          <p:nvPr>
            <p:ph type="dt" sz="half" idx="10"/>
          </p:nvPr>
        </p:nvSpPr>
        <p:spPr>
          <a:xfrm>
            <a:off x="5037138" y="6516688"/>
            <a:ext cx="3930650" cy="207962"/>
          </a:xfrm>
        </p:spPr>
        <p:txBody>
          <a:bodyPr rtlCol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CFE2249-1AA1-4375-B8FC-D7DAA5DB5030}" type="datetime4">
              <a:rPr lang="en-US"/>
              <a:pPr>
                <a:defRPr/>
              </a:pPr>
              <a:t>January 17, 2019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40011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Klik om de stijl te bewerken</a:t>
            </a:r>
            <a:endParaRPr lang="en-US" noProof="0" dirty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/>
          </p:nvPr>
        </p:nvSpPr>
        <p:spPr>
          <a:xfrm>
            <a:off x="468313" y="2070000"/>
            <a:ext cx="8402400" cy="4140000"/>
          </a:xfrm>
        </p:spPr>
        <p:txBody>
          <a:bodyPr/>
          <a:lstStyle>
            <a:lvl4pPr marL="1274763" indent="-285750">
              <a:buFont typeface="Verdana" pitchFamily="34" charset="0"/>
              <a:buChar char="–"/>
              <a:defRPr sz="1800"/>
            </a:lvl4pPr>
            <a:lvl5pPr marL="1631950" indent="-285750">
              <a:buFont typeface="Verdana" pitchFamily="34" charset="0"/>
              <a:buChar char="»"/>
              <a:defRPr/>
            </a:lvl5pPr>
          </a:lstStyle>
          <a:p>
            <a:pPr lvl="0"/>
            <a:r>
              <a:rPr lang="en-US" noProof="0" dirty="0" err="1"/>
              <a:t>Klik</a:t>
            </a:r>
            <a:r>
              <a:rPr lang="en-US" noProof="0" dirty="0"/>
              <a:t> </a:t>
            </a:r>
            <a:r>
              <a:rPr lang="en-US" noProof="0" dirty="0" err="1"/>
              <a:t>om</a:t>
            </a:r>
            <a:r>
              <a:rPr lang="en-US" noProof="0" dirty="0"/>
              <a:t> de </a:t>
            </a:r>
            <a:r>
              <a:rPr lang="en-US" noProof="0" dirty="0" err="1"/>
              <a:t>modelstijlen</a:t>
            </a:r>
            <a:r>
              <a:rPr lang="en-US" noProof="0" dirty="0"/>
              <a:t> </a:t>
            </a:r>
            <a:r>
              <a:rPr lang="en-US" noProof="0" dirty="0" err="1"/>
              <a:t>te</a:t>
            </a:r>
            <a:r>
              <a:rPr lang="en-US" noProof="0" dirty="0"/>
              <a:t> </a:t>
            </a:r>
            <a:r>
              <a:rPr lang="en-US" noProof="0" dirty="0" err="1"/>
              <a:t>bewerken</a:t>
            </a:r>
            <a:endParaRPr lang="en-US" noProof="0" dirty="0"/>
          </a:p>
          <a:p>
            <a:pPr lvl="1"/>
            <a:r>
              <a:rPr lang="en-US" noProof="0" dirty="0" err="1"/>
              <a:t>Tweede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2"/>
            <a:r>
              <a:rPr lang="en-US" noProof="0" dirty="0" err="1"/>
              <a:t>Derde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3"/>
            <a:r>
              <a:rPr lang="en-US" noProof="0" dirty="0" err="1"/>
              <a:t>Vierde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4"/>
            <a:r>
              <a:rPr lang="en-US" noProof="0" dirty="0" err="1"/>
              <a:t>Vijfde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</p:txBody>
      </p:sp>
      <p:sp>
        <p:nvSpPr>
          <p:cNvPr id="4" name="Date Placeholder 1" descr="Date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2013/26/04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400110"/>
          </a:xfrm>
        </p:spPr>
        <p:txBody>
          <a:bodyPr/>
          <a:lstStyle/>
          <a:p>
            <a:r>
              <a:rPr lang="en-US" noProof="0"/>
              <a:t>Klik om de stijl te bewerken</a:t>
            </a:r>
          </a:p>
        </p:txBody>
      </p:sp>
      <p:sp>
        <p:nvSpPr>
          <p:cNvPr id="5" name="Tijdelijke aanduiding voor tabel 4"/>
          <p:cNvSpPr>
            <a:spLocks noGrp="1"/>
          </p:cNvSpPr>
          <p:nvPr>
            <p:ph type="tbl" sz="quarter" idx="11"/>
          </p:nvPr>
        </p:nvSpPr>
        <p:spPr>
          <a:xfrm>
            <a:off x="468000" y="2070000"/>
            <a:ext cx="8402400" cy="4140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1" descr="Date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2013/26/04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400110"/>
          </a:xfrm>
        </p:spPr>
        <p:txBody>
          <a:bodyPr/>
          <a:lstStyle/>
          <a:p>
            <a:r>
              <a:rPr lang="en-US" noProof="0"/>
              <a:t>Klik om de stijl te bewerken</a:t>
            </a:r>
          </a:p>
        </p:txBody>
      </p:sp>
      <p:sp>
        <p:nvSpPr>
          <p:cNvPr id="5" name="Tijdelijke aanduiding voor grafiek 4"/>
          <p:cNvSpPr>
            <a:spLocks noGrp="1"/>
          </p:cNvSpPr>
          <p:nvPr>
            <p:ph type="chart" sz="quarter" idx="11"/>
          </p:nvPr>
        </p:nvSpPr>
        <p:spPr>
          <a:xfrm>
            <a:off x="468313" y="2070000"/>
            <a:ext cx="8402400" cy="4140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1" descr="Date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2013/26/04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400110"/>
          </a:xfrm>
        </p:spPr>
        <p:txBody>
          <a:bodyPr/>
          <a:lstStyle/>
          <a:p>
            <a:r>
              <a:rPr lang="en-US" noProof="0"/>
              <a:t>Klik om de stijl te bewerken</a:t>
            </a:r>
          </a:p>
        </p:txBody>
      </p:sp>
      <p:sp>
        <p:nvSpPr>
          <p:cNvPr id="5" name="Tijdelijke aanduiding voor illustratie 4"/>
          <p:cNvSpPr>
            <a:spLocks noGrp="1"/>
          </p:cNvSpPr>
          <p:nvPr>
            <p:ph type="clipArt" sz="quarter" idx="11"/>
          </p:nvPr>
        </p:nvSpPr>
        <p:spPr>
          <a:xfrm>
            <a:off x="468312" y="2070000"/>
            <a:ext cx="8402400" cy="4140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1" descr="Date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2013/26/04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1295400"/>
            <a:ext cx="8402637" cy="400050"/>
          </a:xfrm>
        </p:spPr>
        <p:txBody>
          <a:bodyPr/>
          <a:lstStyle/>
          <a:p>
            <a:r>
              <a:rPr lang="en-US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8313" y="2070100"/>
            <a:ext cx="8402637" cy="4140200"/>
          </a:xfrm>
        </p:spPr>
        <p:txBody>
          <a:bodyPr/>
          <a:lstStyle/>
          <a:p>
            <a:pPr lvl="0"/>
            <a:r>
              <a:rPr lang="en-US"/>
              <a:t>Klik om de modelstijlen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  <a:endParaRPr lang="nl-NL"/>
          </a:p>
        </p:txBody>
      </p:sp>
      <p:sp>
        <p:nvSpPr>
          <p:cNvPr id="4" name="Date Placeholder 1" descr="Date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2013/26/04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 descr="Date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2013/26/04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1295400"/>
            <a:ext cx="8402637" cy="400050"/>
          </a:xfrm>
        </p:spPr>
        <p:txBody>
          <a:bodyPr/>
          <a:lstStyle/>
          <a:p>
            <a:r>
              <a:rPr lang="en-US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68313" y="2070100"/>
            <a:ext cx="4124325" cy="414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Klik om de modelstijlen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45038" y="2070100"/>
            <a:ext cx="4125912" cy="414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Klik om de modelstijlen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  <a:endParaRPr lang="nl-NL"/>
          </a:p>
        </p:txBody>
      </p:sp>
      <p:sp>
        <p:nvSpPr>
          <p:cNvPr id="5" name="Date Placeholder 1" descr="Date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2013/26/04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1295400"/>
            <a:ext cx="8402637" cy="400050"/>
          </a:xfrm>
        </p:spPr>
        <p:txBody>
          <a:bodyPr/>
          <a:lstStyle/>
          <a:p>
            <a:r>
              <a:rPr lang="en-US"/>
              <a:t>Klik om de stijl te bewerken</a:t>
            </a:r>
            <a:endParaRPr lang="nl-NL"/>
          </a:p>
        </p:txBody>
      </p:sp>
      <p:sp>
        <p:nvSpPr>
          <p:cNvPr id="3" name="Date Placeholder 1" descr="Date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2013/26/04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shpKleurvlakOnder" descr="Bar_Bottom"/>
          <p:cNvSpPr>
            <a:spLocks noChangeArrowheads="1"/>
          </p:cNvSpPr>
          <p:nvPr/>
        </p:nvSpPr>
        <p:spPr bwMode="auto">
          <a:xfrm>
            <a:off x="0" y="6318250"/>
            <a:ext cx="9144000" cy="539750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nl-NL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70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2070100"/>
            <a:ext cx="8402637" cy="4140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om</a:t>
            </a:r>
            <a:r>
              <a:rPr lang="en-US" dirty="0"/>
              <a:t> het </a:t>
            </a:r>
            <a:r>
              <a:rPr lang="en-US" dirty="0" err="1"/>
              <a:t>opmaakprofiel</a:t>
            </a:r>
            <a:r>
              <a:rPr lang="en-US" dirty="0"/>
              <a:t> van de </a:t>
            </a:r>
            <a:r>
              <a:rPr lang="en-US" dirty="0" err="1"/>
              <a:t>modeltekst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bewerken</a:t>
            </a:r>
            <a:endParaRPr lang="en-US" dirty="0"/>
          </a:p>
          <a:p>
            <a:pPr lvl="1"/>
            <a:r>
              <a:rPr lang="en-US" dirty="0"/>
              <a:t>Tweede </a:t>
            </a:r>
            <a:r>
              <a:rPr lang="en-US" dirty="0" err="1"/>
              <a:t>niveau</a:t>
            </a:r>
            <a:r>
              <a:rPr lang="en-US" dirty="0"/>
              <a:t> </a:t>
            </a:r>
          </a:p>
          <a:p>
            <a:pPr lvl="2"/>
            <a:r>
              <a:rPr lang="en-US" dirty="0" err="1"/>
              <a:t>Derde</a:t>
            </a:r>
            <a:r>
              <a:rPr lang="en-US" dirty="0"/>
              <a:t> niveau</a:t>
            </a:r>
          </a:p>
          <a:p>
            <a:pPr lvl="4"/>
            <a:r>
              <a:rPr lang="en-US" dirty="0"/>
              <a:t> Vierde niveau</a:t>
            </a:r>
          </a:p>
          <a:p>
            <a:pPr lvl="5"/>
            <a:r>
              <a:rPr lang="en-US" dirty="0"/>
              <a:t>Vijfde niveau</a:t>
            </a:r>
          </a:p>
        </p:txBody>
      </p:sp>
      <p:sp>
        <p:nvSpPr>
          <p:cNvPr id="1095" name="shpTekst" descr="Bar_Top"/>
          <p:cNvSpPr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nl-NL" sz="18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2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295400"/>
            <a:ext cx="84026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nl-NL"/>
          </a:p>
        </p:txBody>
      </p:sp>
      <p:sp>
        <p:nvSpPr>
          <p:cNvPr id="1099" name="shpKleurvlakBoven"/>
          <p:cNvSpPr>
            <a:spLocks noChangeArrowheads="1"/>
          </p:cNvSpPr>
          <p:nvPr/>
        </p:nvSpPr>
        <p:spPr bwMode="auto">
          <a:xfrm>
            <a:off x="5037138" y="6423025"/>
            <a:ext cx="3152775" cy="11747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/>
          <a:lstStyle/>
          <a:p>
            <a:pPr eaLnBrk="0" hangingPunct="0">
              <a:defRPr/>
            </a:pPr>
            <a:r>
              <a:rPr lang="nl-NL" sz="1000" dirty="0">
                <a:cs typeface="Arial" charset="0"/>
              </a:rPr>
              <a:t>Rijkswaterstaat</a:t>
            </a:r>
          </a:p>
        </p:txBody>
      </p:sp>
      <p:sp>
        <p:nvSpPr>
          <p:cNvPr id="1100" name="shpBeeldmerk"/>
          <p:cNvSpPr>
            <a:spLocks noChangeArrowheads="1"/>
          </p:cNvSpPr>
          <p:nvPr/>
        </p:nvSpPr>
        <p:spPr bwMode="auto">
          <a:xfrm>
            <a:off x="468313" y="6613525"/>
            <a:ext cx="1903412" cy="119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/>
          <a:lstStyle/>
          <a:p>
            <a:pPr eaLnBrk="0" hangingPunct="0">
              <a:defRPr/>
            </a:pPr>
            <a:fld id="{F96B161A-EF09-471C-8B30-F14D9318A6B1}" type="slidenum">
              <a:rPr lang="nl-NL" sz="1000">
                <a:cs typeface="Arial" charset="0"/>
              </a:rPr>
              <a:pPr eaLnBrk="0" hangingPunct="0">
                <a:defRPr/>
              </a:pPr>
              <a:t>‹nr.›</a:t>
            </a:fld>
            <a:endParaRPr lang="nl-NL" sz="1000" dirty="0">
              <a:cs typeface="Arial" charset="0"/>
            </a:endParaRPr>
          </a:p>
        </p:txBody>
      </p:sp>
      <p:sp>
        <p:nvSpPr>
          <p:cNvPr id="1113" name="ZwarteBalk" hidden="1"/>
          <p:cNvSpPr>
            <a:spLocks noChangeArrowheads="1"/>
          </p:cNvSpPr>
          <p:nvPr/>
        </p:nvSpPr>
        <p:spPr bwMode="auto">
          <a:xfrm>
            <a:off x="8893175" y="0"/>
            <a:ext cx="250825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eaLnBrk="0" hangingPunct="0">
              <a:spcBef>
                <a:spcPct val="50000"/>
              </a:spcBef>
              <a:defRPr/>
            </a:pPr>
            <a:endParaRPr lang="nl-NL" sz="2200"/>
          </a:p>
        </p:txBody>
      </p:sp>
      <p:pic>
        <p:nvPicPr>
          <p:cNvPr id="1033" name="LogoLandmacht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5463" y="4763"/>
            <a:ext cx="439737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Date Placeholder 1" descr="Date"/>
          <p:cNvSpPr>
            <a:spLocks noGrp="1"/>
          </p:cNvSpPr>
          <p:nvPr>
            <p:ph type="dt" sz="half" idx="2"/>
          </p:nvPr>
        </p:nvSpPr>
        <p:spPr>
          <a:xfrm>
            <a:off x="7264400" y="6613525"/>
            <a:ext cx="1508125" cy="11906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000"/>
            </a:lvl1pPr>
          </a:lstStyle>
          <a:p>
            <a:pPr>
              <a:defRPr/>
            </a:pPr>
            <a:r>
              <a:rPr lang="en-US"/>
              <a:t>2013/26/04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BC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BC7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BC7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BC7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BC7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ts val="425"/>
        </a:spcBef>
        <a:spcAft>
          <a:spcPct val="0"/>
        </a:spcAft>
        <a:buFont typeface="Arial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ts val="425"/>
        </a:spcBef>
        <a:spcAft>
          <a:spcPct val="0"/>
        </a:spcAft>
        <a:buFont typeface="Verdana" pitchFamily="34" charset="0"/>
        <a:buChar char="–"/>
        <a:defRPr sz="2800">
          <a:solidFill>
            <a:srgbClr val="000000"/>
          </a:solidFill>
          <a:latin typeface="+mn-lt"/>
        </a:defRPr>
      </a:lvl2pPr>
      <a:lvl3pPr marL="965200" indent="-342900" algn="l" rtl="0" eaLnBrk="0" fontAlgn="base" hangingPunct="0">
        <a:spcBef>
          <a:spcPts val="425"/>
        </a:spcBef>
        <a:spcAft>
          <a:spcPct val="0"/>
        </a:spcAft>
        <a:buFont typeface="Arial" charset="0"/>
        <a:buChar char="•"/>
        <a:defRPr sz="2400">
          <a:solidFill>
            <a:srgbClr val="000000"/>
          </a:solidFill>
          <a:latin typeface="+mn-lt"/>
        </a:defRPr>
      </a:lvl3pPr>
      <a:lvl4pPr marL="989013" indent="382588" algn="l" rtl="0" eaLnBrk="0" fontAlgn="base" hangingPunct="0">
        <a:spcBef>
          <a:spcPct val="5000"/>
        </a:spcBef>
        <a:spcAft>
          <a:spcPct val="0"/>
        </a:spcAft>
        <a:buFont typeface="Verdana" pitchFamily="34" charset="0"/>
        <a:buChar char="–"/>
        <a:defRPr sz="2200">
          <a:solidFill>
            <a:srgbClr val="000000"/>
          </a:solidFill>
          <a:latin typeface="+mn-lt"/>
        </a:defRPr>
      </a:lvl4pPr>
      <a:lvl5pPr marL="1631950" indent="-285750" algn="l" rtl="0" eaLnBrk="0" fontAlgn="base" hangingPunct="0">
        <a:spcBef>
          <a:spcPts val="425"/>
        </a:spcBef>
        <a:spcAft>
          <a:spcPct val="0"/>
        </a:spcAft>
        <a:buFont typeface="Verdana" pitchFamily="34" charset="0"/>
        <a:buChar char="–"/>
        <a:defRPr sz="2000">
          <a:solidFill>
            <a:srgbClr val="000000"/>
          </a:solidFill>
          <a:latin typeface="+mn-lt"/>
        </a:defRPr>
      </a:lvl5pPr>
      <a:lvl6pPr marL="1803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»"/>
        <a:defRPr sz="1800" baseline="0">
          <a:solidFill>
            <a:srgbClr val="000000"/>
          </a:solidFill>
          <a:latin typeface="+mn-lt"/>
        </a:defRPr>
      </a:lvl6pPr>
      <a:lvl7pPr marL="22606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7pPr>
      <a:lvl8pPr marL="27178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8pPr>
      <a:lvl9pPr marL="31750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3642963" y="6505599"/>
            <a:ext cx="9290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solidFill>
                  <a:schemeClr val="accent3"/>
                </a:solidFill>
              </a:rPr>
              <a:t>© NASA</a:t>
            </a:r>
          </a:p>
        </p:txBody>
      </p:sp>
      <p:sp>
        <p:nvSpPr>
          <p:cNvPr id="13314" name="Ondertitel 5"/>
          <p:cNvSpPr>
            <a:spLocks noGrp="1"/>
          </p:cNvSpPr>
          <p:nvPr>
            <p:ph type="subTitle" idx="1"/>
          </p:nvPr>
        </p:nvSpPr>
        <p:spPr>
          <a:xfrm>
            <a:off x="5004048" y="4749303"/>
            <a:ext cx="3598862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nl-NL" dirty="0"/>
          </a:p>
          <a:p>
            <a:pPr eaLnBrk="1" hangingPunct="1">
              <a:lnSpc>
                <a:spcPct val="90000"/>
              </a:lnSpc>
            </a:pPr>
            <a:endParaRPr lang="en-US" dirty="0"/>
          </a:p>
        </p:txBody>
      </p:sp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4932040" y="1196752"/>
            <a:ext cx="4211960" cy="5040560"/>
          </a:xfrm>
        </p:spPr>
        <p:txBody>
          <a:bodyPr/>
          <a:lstStyle/>
          <a:p>
            <a:r>
              <a:rPr lang="nl-NL" sz="2800" dirty="0" smtClean="0"/>
              <a:t>programma aanbesteding Innovaties in de Kustlijnzorg</a:t>
            </a:r>
            <a:r>
              <a:rPr lang="nl-NL" sz="2800" dirty="0"/>
              <a:t/>
            </a:r>
            <a:br>
              <a:rPr lang="nl-NL" sz="2800" dirty="0"/>
            </a:br>
            <a:r>
              <a:rPr lang="nl-NL" sz="2000" dirty="0">
                <a:solidFill>
                  <a:schemeClr val="accent1"/>
                </a:solidFill>
              </a:rPr>
              <a:t/>
            </a:r>
            <a:br>
              <a:rPr lang="nl-NL" sz="2000" dirty="0">
                <a:solidFill>
                  <a:schemeClr val="accent1"/>
                </a:solidFill>
              </a:rPr>
            </a:br>
            <a:r>
              <a:rPr lang="nl-NL" sz="2000" dirty="0" smtClean="0">
                <a:latin typeface="Arial" panose="020B0604020202020204" pitchFamily="34" charset="0"/>
              </a:rPr>
              <a:t>voorbereiding 3</a:t>
            </a:r>
            <a:r>
              <a:rPr lang="nl-NL" sz="2000" baseline="30000" dirty="0" smtClean="0">
                <a:latin typeface="Arial" panose="020B0604020202020204" pitchFamily="34" charset="0"/>
              </a:rPr>
              <a:t>e</a:t>
            </a:r>
            <a:r>
              <a:rPr lang="nl-NL" sz="2000" dirty="0" smtClean="0">
                <a:latin typeface="Arial" panose="020B0604020202020204" pitchFamily="34" charset="0"/>
              </a:rPr>
              <a:t> Rekensessie</a:t>
            </a:r>
            <a:r>
              <a:rPr lang="nl-NL" sz="2000" dirty="0">
                <a:solidFill>
                  <a:schemeClr val="accent1"/>
                </a:solidFill>
              </a:rPr>
              <a:t/>
            </a:r>
            <a:br>
              <a:rPr lang="nl-NL" sz="2000" dirty="0">
                <a:solidFill>
                  <a:schemeClr val="accent1"/>
                </a:solidFill>
              </a:rPr>
            </a:br>
            <a:r>
              <a:rPr lang="nl-NL" sz="2000" dirty="0" smtClean="0">
                <a:solidFill>
                  <a:schemeClr val="accent1"/>
                </a:solidFill>
              </a:rPr>
              <a:t/>
            </a:r>
            <a:br>
              <a:rPr lang="nl-NL" sz="2000" dirty="0" smtClean="0">
                <a:solidFill>
                  <a:schemeClr val="accent1"/>
                </a:solidFill>
              </a:rPr>
            </a:br>
            <a:r>
              <a:rPr lang="nl-NL" sz="2000" dirty="0" smtClean="0">
                <a:solidFill>
                  <a:schemeClr val="accent1"/>
                </a:solidFill>
              </a:rPr>
              <a:t>verificatie rekenmodel en vaststellen </a:t>
            </a:r>
            <a:r>
              <a:rPr lang="nl-NL" sz="2000" dirty="0" smtClean="0">
                <a:solidFill>
                  <a:schemeClr val="accent1"/>
                </a:solidFill>
              </a:rPr>
              <a:t>van de referentie</a:t>
            </a:r>
            <a:br>
              <a:rPr lang="nl-NL" sz="2000" dirty="0" smtClean="0">
                <a:solidFill>
                  <a:schemeClr val="accent1"/>
                </a:solidFill>
              </a:rPr>
            </a:br>
            <a:r>
              <a:rPr lang="nl-NL" sz="2000" dirty="0">
                <a:solidFill>
                  <a:schemeClr val="accent1"/>
                </a:solidFill>
              </a:rPr>
              <a:t/>
            </a:r>
            <a:br>
              <a:rPr lang="nl-NL" sz="2000" dirty="0">
                <a:solidFill>
                  <a:schemeClr val="accent1"/>
                </a:solidFill>
              </a:rPr>
            </a:br>
            <a:r>
              <a:rPr lang="nl-NL" sz="2000" dirty="0" smtClean="0">
                <a:solidFill>
                  <a:schemeClr val="accent1"/>
                </a:solidFill>
              </a:rPr>
              <a:t>17 januari 2019</a:t>
            </a:r>
            <a:endParaRPr lang="nl-NL" sz="2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FEC8DC9A-700C-3F4B-9FE9-DE77EB5452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08" y="2132856"/>
            <a:ext cx="8534400" cy="410445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="" id="{26677B18-5C66-43D9-B98C-387769AF02C5}"/>
              </a:ext>
            </a:extLst>
          </p:cNvPr>
          <p:cNvSpPr txBox="1">
            <a:spLocks/>
          </p:cNvSpPr>
          <p:nvPr/>
        </p:nvSpPr>
        <p:spPr bwMode="auto">
          <a:xfrm>
            <a:off x="335830" y="1268760"/>
            <a:ext cx="891668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7BC7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7BC7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7BC7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7BC7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07BC7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>
                <a:solidFill>
                  <a:srgbClr val="E17000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>
                <a:solidFill>
                  <a:srgbClr val="E17000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>
                <a:solidFill>
                  <a:srgbClr val="E17000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>
                <a:solidFill>
                  <a:srgbClr val="E17000"/>
                </a:solidFill>
                <a:latin typeface="Verdana" pitchFamily="34" charset="0"/>
              </a:defRPr>
            </a:lvl9pPr>
          </a:lstStyle>
          <a:p>
            <a:r>
              <a:rPr lang="nl-NL" kern="0" dirty="0" smtClean="0"/>
              <a:t>Rekenmodel, invoergegevens bijbehorend de inputparameters </a:t>
            </a:r>
            <a:r>
              <a:rPr lang="nl-NL" kern="0" dirty="0" err="1" smtClean="0"/>
              <a:t>t.b.v</a:t>
            </a:r>
            <a:r>
              <a:rPr lang="nl-NL" kern="0" dirty="0" smtClean="0"/>
              <a:t> vaststellen referentie</a:t>
            </a:r>
            <a:endParaRPr lang="nl-NL" kern="0" dirty="0"/>
          </a:p>
        </p:txBody>
      </p:sp>
    </p:spTree>
    <p:extLst>
      <p:ext uri="{BB962C8B-B14F-4D97-AF65-F5344CB8AC3E}">
        <p14:creationId xmlns:p14="http://schemas.microsoft.com/office/powerpoint/2010/main" val="314701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xmlns="" id="{C3F4484B-0552-D241-95FE-A8EF60AF0CE9}"/>
              </a:ext>
            </a:extLst>
          </p:cNvPr>
          <p:cNvSpPr/>
          <p:nvPr/>
        </p:nvSpPr>
        <p:spPr>
          <a:xfrm>
            <a:off x="671660" y="2759212"/>
            <a:ext cx="2409634" cy="3013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800" dirty="0"/>
              <a:t>Parameters:</a:t>
            </a:r>
          </a:p>
          <a:p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Geëgaliseerde kosten/m3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MKI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xmlns="" id="{7EFE7DC5-806D-BE45-BB00-C394DB10A553}"/>
              </a:ext>
            </a:extLst>
          </p:cNvPr>
          <p:cNvSpPr/>
          <p:nvPr/>
        </p:nvSpPr>
        <p:spPr>
          <a:xfrm>
            <a:off x="3443121" y="2742836"/>
            <a:ext cx="2409634" cy="3013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/>
              <a:t>Berekeningen:</a:t>
            </a:r>
          </a:p>
          <a:p>
            <a:pPr algn="ctr"/>
            <a:endParaRPr lang="nl-NL" sz="1800" dirty="0"/>
          </a:p>
          <a:p>
            <a:pPr algn="ctr"/>
            <a:r>
              <a:rPr lang="nl-NL" sz="1800" dirty="0"/>
              <a:t>+ -/- : X</a:t>
            </a:r>
            <a:endParaRPr lang="nl-NL" sz="1800" dirty="0">
              <a:solidFill>
                <a:schemeClr val="bg1"/>
              </a:solidFill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xmlns="" id="{4C4688BE-CB61-B94A-BEA9-6B6C843BD748}"/>
              </a:ext>
            </a:extLst>
          </p:cNvPr>
          <p:cNvSpPr/>
          <p:nvPr/>
        </p:nvSpPr>
        <p:spPr>
          <a:xfrm>
            <a:off x="6098596" y="2742836"/>
            <a:ext cx="2409634" cy="3013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800" dirty="0" err="1" smtClean="0"/>
              <a:t>Beoordelings-criteria</a:t>
            </a:r>
            <a:r>
              <a:rPr lang="nl-NL" sz="1800" dirty="0"/>
              <a:t>:</a:t>
            </a:r>
          </a:p>
          <a:p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/>
              <a:t>Milieuprestatie</a:t>
            </a:r>
          </a:p>
          <a:p>
            <a:r>
              <a:rPr lang="nl-NL" sz="1800" dirty="0"/>
              <a:t>    </a:t>
            </a:r>
            <a:r>
              <a:rPr lang="nl-NL" sz="1800" dirty="0" smtClean="0"/>
              <a:t>(</a:t>
            </a:r>
            <a:r>
              <a:rPr lang="nl-NL" sz="1800" dirty="0"/>
              <a:t>MKI en </a:t>
            </a:r>
            <a:r>
              <a:rPr lang="nl-NL" sz="1800" dirty="0" smtClean="0"/>
              <a:t>CO</a:t>
            </a:r>
            <a:r>
              <a:rPr lang="nl-NL" sz="1800" baseline="-25000" dirty="0" smtClean="0"/>
              <a:t>2eq</a:t>
            </a:r>
            <a:r>
              <a:rPr lang="nl-NL" sz="1800" dirty="0" smtClean="0"/>
              <a:t>)</a:t>
            </a:r>
            <a:endParaRPr lang="nl-NL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 err="1" smtClean="0"/>
              <a:t>Kosten-effectiviteit</a:t>
            </a:r>
            <a:endParaRPr lang="nl-NL" sz="1800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xmlns="" id="{01C23351-2788-A346-8D61-A7FEDC23E620}"/>
              </a:ext>
            </a:extLst>
          </p:cNvPr>
          <p:cNvSpPr txBox="1"/>
          <p:nvPr/>
        </p:nvSpPr>
        <p:spPr>
          <a:xfrm>
            <a:off x="1307430" y="2336505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input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xmlns="" id="{DDDE454F-9469-D945-B9A8-0538D07A8CCB}"/>
              </a:ext>
            </a:extLst>
          </p:cNvPr>
          <p:cNvSpPr txBox="1"/>
          <p:nvPr/>
        </p:nvSpPr>
        <p:spPr>
          <a:xfrm>
            <a:off x="3838261" y="2336505"/>
            <a:ext cx="1619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/>
              <a:t>throughput</a:t>
            </a: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xmlns="" id="{422949FC-3BAE-FC4B-A461-6AFD62588570}"/>
              </a:ext>
            </a:extLst>
          </p:cNvPr>
          <p:cNvSpPr txBox="1"/>
          <p:nvPr/>
        </p:nvSpPr>
        <p:spPr>
          <a:xfrm>
            <a:off x="6575859" y="2373504"/>
            <a:ext cx="1026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output</a:t>
            </a: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xmlns="" id="{515A4621-3B1D-3444-B582-03B3F1AD2D33}"/>
              </a:ext>
            </a:extLst>
          </p:cNvPr>
          <p:cNvSpPr/>
          <p:nvPr/>
        </p:nvSpPr>
        <p:spPr>
          <a:xfrm>
            <a:off x="335830" y="2255156"/>
            <a:ext cx="8476159" cy="39101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26677B18-5C66-43D9-B98C-387769AF0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830" y="1268760"/>
            <a:ext cx="8916689" cy="800219"/>
          </a:xfrm>
        </p:spPr>
        <p:txBody>
          <a:bodyPr/>
          <a:lstStyle/>
          <a:p>
            <a:r>
              <a:rPr lang="nl-NL" dirty="0" smtClean="0"/>
              <a:t>SD-model </a:t>
            </a:r>
            <a:r>
              <a:rPr lang="nl-NL" dirty="0"/>
              <a:t>verduurzaming </a:t>
            </a:r>
            <a:r>
              <a:rPr lang="nl-NL" dirty="0" smtClean="0"/>
              <a:t>kustlijnzorg t.b.v. sensitiviteitsanalyse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6586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32D480D0-2485-5F4B-A873-9AC5101ED8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94" b="5916"/>
          <a:stretch/>
        </p:blipFill>
        <p:spPr>
          <a:xfrm>
            <a:off x="1187624" y="2132856"/>
            <a:ext cx="7096229" cy="417646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="" id="{26677B18-5C66-43D9-B98C-387769AF0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830" y="1268760"/>
            <a:ext cx="8916689" cy="800219"/>
          </a:xfrm>
        </p:spPr>
        <p:txBody>
          <a:bodyPr/>
          <a:lstStyle/>
          <a:p>
            <a:r>
              <a:rPr lang="nl-NL" dirty="0"/>
              <a:t>SD-model verduurzaming kustlijnzorg t.b.v. </a:t>
            </a:r>
            <a:r>
              <a:rPr lang="nl-NL" dirty="0" smtClean="0"/>
              <a:t>sensitiviteitsanalyse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4701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jkswaterstaat">
  <a:themeElements>
    <a:clrScheme name="landmachtNL1 1">
      <a:dk1>
        <a:srgbClr val="000000"/>
      </a:dk1>
      <a:lt1>
        <a:srgbClr val="FFFFFF"/>
      </a:lt1>
      <a:dk2>
        <a:srgbClr val="E17000"/>
      </a:dk2>
      <a:lt2>
        <a:srgbClr val="9ACCD4"/>
      </a:lt2>
      <a:accent1>
        <a:srgbClr val="2494C5"/>
      </a:accent1>
      <a:accent2>
        <a:srgbClr val="9ACCD4"/>
      </a:accent2>
      <a:accent3>
        <a:srgbClr val="FFFFFF"/>
      </a:accent3>
      <a:accent4>
        <a:srgbClr val="000000"/>
      </a:accent4>
      <a:accent5>
        <a:srgbClr val="ACC8DF"/>
      </a:accent5>
      <a:accent6>
        <a:srgbClr val="8BB9C0"/>
      </a:accent6>
      <a:hlink>
        <a:srgbClr val="004228"/>
      </a:hlink>
      <a:folHlink>
        <a:srgbClr val="E17000"/>
      </a:folHlink>
    </a:clrScheme>
    <a:fontScheme name="landmachtNL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landmachtNL1 1">
        <a:dk1>
          <a:srgbClr val="000000"/>
        </a:dk1>
        <a:lt1>
          <a:srgbClr val="FFFFFF"/>
        </a:lt1>
        <a:dk2>
          <a:srgbClr val="E17000"/>
        </a:dk2>
        <a:lt2>
          <a:srgbClr val="9ACCD4"/>
        </a:lt2>
        <a:accent1>
          <a:srgbClr val="2494C5"/>
        </a:accent1>
        <a:accent2>
          <a:srgbClr val="9ACCD4"/>
        </a:accent2>
        <a:accent3>
          <a:srgbClr val="FFFFFF"/>
        </a:accent3>
        <a:accent4>
          <a:srgbClr val="000000"/>
        </a:accent4>
        <a:accent5>
          <a:srgbClr val="ACC8DF"/>
        </a:accent5>
        <a:accent6>
          <a:srgbClr val="8BB9C0"/>
        </a:accent6>
        <a:hlink>
          <a:srgbClr val="004228"/>
        </a:hlink>
        <a:folHlink>
          <a:srgbClr val="E17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ijdstip xmlns="1e14b294-c834-493c-9f54-07c616a19ea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08C0D27A26B74E8A7ADABF6DC26231" ma:contentTypeVersion="9" ma:contentTypeDescription="Een nieuw document maken." ma:contentTypeScope="" ma:versionID="d745f986beee01c9da55c655611efd9f">
  <xsd:schema xmlns:xsd="http://www.w3.org/2001/XMLSchema" xmlns:xs="http://www.w3.org/2001/XMLSchema" xmlns:p="http://schemas.microsoft.com/office/2006/metadata/properties" xmlns:ns2="30ed738c-53ac-450a-ae77-8b01316f98bb" xmlns:ns3="1e14b294-c834-493c-9f54-07c616a19eaf" targetNamespace="http://schemas.microsoft.com/office/2006/metadata/properties" ma:root="true" ma:fieldsID="544c9abed6da2d798d3e93fff8359c23" ns2:_="" ns3:_="">
    <xsd:import namespace="30ed738c-53ac-450a-ae77-8b01316f98bb"/>
    <xsd:import namespace="1e14b294-c834-493c-9f54-07c616a19ea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Tijdstip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ed738c-53ac-450a-ae77-8b01316f98b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14b294-c834-493c-9f54-07c616a19e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Tijdstip" ma:index="16" nillable="true" ma:displayName="Tijdstip" ma:format="DateOnly" ma:internalName="Tijdstip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542F96-54BB-458D-84A9-207B265EB6CA}">
  <ds:schemaRefs>
    <ds:schemaRef ds:uri="http://purl.org/dc/elements/1.1/"/>
    <ds:schemaRef ds:uri="http://schemas.microsoft.com/office/2006/metadata/properties"/>
    <ds:schemaRef ds:uri="http://purl.org/dc/dcmitype/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1e14b294-c834-493c-9f54-07c616a19eaf"/>
    <ds:schemaRef ds:uri="30ed738c-53ac-450a-ae77-8b01316f98bb"/>
  </ds:schemaRefs>
</ds:datastoreItem>
</file>

<file path=customXml/itemProps2.xml><?xml version="1.0" encoding="utf-8"?>
<ds:datastoreItem xmlns:ds="http://schemas.openxmlformats.org/officeDocument/2006/customXml" ds:itemID="{30F78EC2-90B6-43E5-BD6D-BE2C8B2EA2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ed738c-53ac-450a-ae77-8b01316f98bb"/>
    <ds:schemaRef ds:uri="1e14b294-c834-493c-9f54-07c616a19e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47118BD-BE31-4760-B233-4A593A138B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12911</TotalTime>
  <Words>53</Words>
  <Application>Microsoft Office PowerPoint</Application>
  <PresentationFormat>Diavoorstelling (4:3)</PresentationFormat>
  <Paragraphs>20</Paragraphs>
  <Slides>4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5" baseType="lpstr">
      <vt:lpstr>Rijkswaterstaat</vt:lpstr>
      <vt:lpstr>programma aanbesteding Innovaties in de Kustlijnzorg  voorbereiding 3e Rekensessie  verificatie rekenmodel en vaststellen van de referentie  17 januari 2019</vt:lpstr>
      <vt:lpstr>PowerPoint-presentatie</vt:lpstr>
      <vt:lpstr>SD-model verduurzaming kustlijnzorg t.b.v. sensitiviteitsanalyse</vt:lpstr>
      <vt:lpstr>SD-model verduurzaming kustlijnzorg t.b.v. sensitiviteitsanalyse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Coastal Policy and Practice</dc:title>
  <dc:creator>Lodder, Quirijn (WVL)</dc:creator>
  <cp:lastModifiedBy>Drenth, Eize (GPO)</cp:lastModifiedBy>
  <cp:revision>468</cp:revision>
  <cp:lastPrinted>2011-09-21T07:52:24Z</cp:lastPrinted>
  <dcterms:created xsi:type="dcterms:W3CDTF">2012-04-26T11:13:41Z</dcterms:created>
  <dcterms:modified xsi:type="dcterms:W3CDTF">2019-01-17T08:16:47Z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eur">
    <vt:lpwstr>Auteur</vt:lpwstr>
  </property>
  <property fmtid="{D5CDD505-2E9C-101B-9397-08002B2CF9AE}" pid="3" name="Functie">
    <vt:lpwstr>Functie</vt:lpwstr>
  </property>
  <property fmtid="{D5CDD505-2E9C-101B-9397-08002B2CF9AE}" pid="4" name="Titel">
    <vt:lpwstr>Titel</vt:lpwstr>
  </property>
  <property fmtid="{D5CDD505-2E9C-101B-9397-08002B2CF9AE}" pid="5" name="Subtitel">
    <vt:lpwstr>Subtitel</vt:lpwstr>
  </property>
  <property fmtid="{D5CDD505-2E9C-101B-9397-08002B2CF9AE}" pid="6" name="Afdeling">
    <vt:lpwstr>Afdeling</vt:lpwstr>
  </property>
  <property fmtid="{D5CDD505-2E9C-101B-9397-08002B2CF9AE}" pid="7" name="Merking">
    <vt:lpwstr>Merking</vt:lpwstr>
  </property>
  <property fmtid="{D5CDD505-2E9C-101B-9397-08002B2CF9AE}" pid="8" name="Rubricering">
    <vt:lpwstr>Rubricering</vt:lpwstr>
  </property>
  <property fmtid="{D5CDD505-2E9C-101B-9397-08002B2CF9AE}" pid="9" name="Datum">
    <vt:filetime>1999-12-31T22:00:00Z</vt:filetime>
  </property>
  <property fmtid="{D5CDD505-2E9C-101B-9397-08002B2CF9AE}" pid="10" name="MSIP_Label_95225633-f92c-4cc3-8039-da610ec32b8c_Enabled">
    <vt:lpwstr>True</vt:lpwstr>
  </property>
  <property fmtid="{D5CDD505-2E9C-101B-9397-08002B2CF9AE}" pid="11" name="MSIP_Label_95225633-f92c-4cc3-8039-da610ec32b8c_SiteId">
    <vt:lpwstr>039901df-31e4-4a23-b00c-1f9800e5961c</vt:lpwstr>
  </property>
  <property fmtid="{D5CDD505-2E9C-101B-9397-08002B2CF9AE}" pid="12" name="MSIP_Label_95225633-f92c-4cc3-8039-da610ec32b8c_Owner">
    <vt:lpwstr>swr@tg.nl</vt:lpwstr>
  </property>
  <property fmtid="{D5CDD505-2E9C-101B-9397-08002B2CF9AE}" pid="13" name="MSIP_Label_95225633-f92c-4cc3-8039-da610ec32b8c_SetDate">
    <vt:lpwstr>2018-10-15T15:08:35.3692805Z</vt:lpwstr>
  </property>
  <property fmtid="{D5CDD505-2E9C-101B-9397-08002B2CF9AE}" pid="14" name="MSIP_Label_95225633-f92c-4cc3-8039-da610ec32b8c_Name">
    <vt:lpwstr>TG standaard</vt:lpwstr>
  </property>
  <property fmtid="{D5CDD505-2E9C-101B-9397-08002B2CF9AE}" pid="15" name="MSIP_Label_95225633-f92c-4cc3-8039-da610ec32b8c_Application">
    <vt:lpwstr>Microsoft Azure Information Protection</vt:lpwstr>
  </property>
  <property fmtid="{D5CDD505-2E9C-101B-9397-08002B2CF9AE}" pid="16" name="MSIP_Label_95225633-f92c-4cc3-8039-da610ec32b8c_Extended_MSFT_Method">
    <vt:lpwstr>Automatic</vt:lpwstr>
  </property>
  <property fmtid="{D5CDD505-2E9C-101B-9397-08002B2CF9AE}" pid="17" name="Sensitivity">
    <vt:lpwstr>TG standaard</vt:lpwstr>
  </property>
  <property fmtid="{D5CDD505-2E9C-101B-9397-08002B2CF9AE}" pid="18" name="ContentTypeId">
    <vt:lpwstr>0x0101000808C0D27A26B74E8A7ADABF6DC26231</vt:lpwstr>
  </property>
</Properties>
</file>